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00B0F0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0928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主要介绍了华州皮影戏的历史、传承与创新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以及当地为保护这一传统艺术所做的努力。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4722" y="1412776"/>
            <a:ext cx="10720968" cy="1150595"/>
          </a:xfrm>
          <a:prstGeom prst="rect">
            <a:avLst/>
          </a:prstGeom>
        </p:spPr>
      </p:pic>
      <p:pic>
        <p:nvPicPr>
          <p:cNvPr id="4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2888877"/>
            <a:ext cx="1917070" cy="468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8122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shadow puppetry is a folk art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Weinan, Shaanxi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has been around for over 2,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years. The artists there are working hard to make it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popular.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327644" y="2514778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better</a:t>
            </a:r>
            <a:endParaRPr lang="zh-CN" altLang="en-US" sz="24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22890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ea typeface="宋体" panose="02010600030101010101" pitchFamily="2" charset="-122"/>
                <a:cs typeface="+mn-lt"/>
              </a:rPr>
              <a:t>1.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句意：那里的艺术家们正在努力让它变得更好、更受欢迎。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“even”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常修饰比较级，且空处与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“more popular”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good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的比较级是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“better”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better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50990" y="1196752"/>
            <a:ext cx="4086227" cy="5718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6112"/>
            <a:ext cx="11485848" cy="175323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Xue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Hongquan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to learn shadow puppetry when he was 14.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 puppets bigger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adds parts to make them move more like people. He also </a:t>
            </a:r>
            <a:endParaRPr lang="en-US" altLang="zh-CN" u="sng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art styles together with the old ones.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98862" y="1885529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and</a:t>
            </a:r>
            <a:endParaRPr lang="zh-CN" altLang="en-US" sz="24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86278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句意：现在，他把木偶做得更大，并且增加部件让它们动起来更像人。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“makes the puppets bigger”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“adds parts”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是并列关系，用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2424627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uses</a:t>
            </a:r>
            <a:endParaRPr lang="zh-CN" altLang="en-US" sz="2400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954938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句意：他还把新的艺术风格和旧的结合起来。主语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是第三人称单数，谓语动词也应用第三人称单数形式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的第三人称单数是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“uses”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Xue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people in this group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Together, 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more than 10 new shadow puppetry plays. Most of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popular with the people. In 2023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made a play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This made shadow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puppets,cartoons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movies together. It was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 success.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03518" y="836712"/>
            <a:ext cx="810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were</a:t>
            </a:r>
            <a:endParaRPr lang="zh-CN" altLang="en-US" sz="24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946826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年，薛组建了一个团队，团队里的人都很年轻。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2015”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是过去的时间，主语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people”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动词用过去式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“were”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55224" y="1412776"/>
            <a:ext cx="851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them</a:t>
            </a:r>
            <a:endParaRPr lang="zh-CN" altLang="en-US" sz="2400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026946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句意：它们中的大多数都受到人们欢迎。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“of”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是介词，其后接人称代词宾格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的宾格是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“them”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12086" y="249308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000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513113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句意：这是一个巨大的成功。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“success”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在这里是可数名词单数，且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“big”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发音以辅音音素开头，用不定冠词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/>
      <p:bldP spid="6" grpId="0" build="p"/>
      <p:bldP spid="7" grpId="0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Xue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it was of great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add new things to keep the traditional culture alive. In 2021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wonderful name of “the hometown of Chinese folk culture and art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shadow puppetry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91142" y="782377"/>
            <a:ext cx="1688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importance</a:t>
            </a:r>
            <a:endParaRPr lang="zh-CN" altLang="en-US" sz="24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40885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句意：薛认为添加新事物来让传统文化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保持活力很重要。</a:t>
            </a:r>
            <a:r>
              <a:rPr lang="zh-CN" altLang="en-US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en-US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后面应用名词形式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“important”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的名词形式是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“importance”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8673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94606" y="3560806"/>
            <a:ext cx="576064" cy="453439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350756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      “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B0F0"/>
                </a:solidFill>
              </a:rPr>
              <a:t>Of great+</a:t>
            </a:r>
            <a:r>
              <a:rPr lang="zh-CN" altLang="en-US" dirty="0" smtClean="0">
                <a:solidFill>
                  <a:srgbClr val="00B0F0"/>
                </a:solidFill>
              </a:rPr>
              <a:t>名词</a:t>
            </a:r>
            <a:r>
              <a:rPr lang="en-US" altLang="zh-CN" dirty="0" smtClean="0">
                <a:solidFill>
                  <a:srgbClr val="00B0F0"/>
                </a:solidFill>
              </a:rPr>
              <a:t>=</a:t>
            </a:r>
            <a:r>
              <a:rPr lang="zh-CN" altLang="en-US" dirty="0" smtClean="0">
                <a:solidFill>
                  <a:srgbClr val="00B0F0"/>
                </a:solidFill>
              </a:rPr>
              <a:t>形容词</a:t>
            </a:r>
            <a:r>
              <a:rPr lang="en-US" altLang="zh-CN" b="1" dirty="0" smtClean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en-US" b="1" dirty="0" smtClean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是英语中一个常见的结构，用于表达某事物具有极高的重要性、价值或程度。如：</a:t>
            </a:r>
            <a:r>
              <a:rPr lang="en-US" altLang="zh-CN" b="1" dirty="0" smtClean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be of great interest=be very interesting。</a:t>
            </a:r>
            <a:endParaRPr lang="zh-CN" altLang="en-US" dirty="0">
              <a:solidFill>
                <a:srgbClr val="00B0F0"/>
              </a:solidFill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65992" y="1352616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given</a:t>
            </a:r>
            <a:endParaRPr lang="zh-CN" altLang="en-US" sz="2400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34566" y="4588980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年，华州被授予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中国民间文化艺术（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皮影戏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）之乡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的美誉。主语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Huazhou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是被动关系，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2021”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是过去的时间，此处应用一般过去时的被动语态，其结构是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“was/were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＋过去分词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give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的过去分词是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“given”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4220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working hard to protect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shadow puppetry. Shaanxi Province teaches people how to do shadow puppetry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 in the local forest park. Many people come to watch the shows.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15486" y="2388530"/>
            <a:ext cx="51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on</a:t>
            </a:r>
            <a:endParaRPr lang="zh-CN" altLang="en-US" sz="24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378874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+mn-lt"/>
              </a:rPr>
              <a:t>9.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句意：陕西省教人们如何制作皮影戏，华州在当地森林公园举办演出。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put on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举办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”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，是固定短语。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put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还可表示</a:t>
            </a:r>
            <a:r>
              <a:rPr lang="en-US" altLang="zh-CN" b="1" dirty="0" smtClean="0">
                <a:solidFill>
                  <a:srgbClr val="00B0F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穿上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上演</a:t>
            </a:r>
            <a:r>
              <a:rPr lang="en-US" altLang="zh-CN" b="1" dirty="0" smtClean="0">
                <a:solidFill>
                  <a:srgbClr val="00B0F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箭头左.eps" descr="id:214748678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0703718" y="3956029"/>
            <a:ext cx="482600" cy="3797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3,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people get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shadow puppetry industry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Huazhou,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make 30 million yuan every year.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21863" y="2168952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jobs</a:t>
            </a:r>
            <a:endParaRPr lang="zh-CN" altLang="en-US" sz="24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291536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ea typeface="宋体" panose="02010600030101010101" pitchFamily="2" charset="-122"/>
                <a:cs typeface="+mn-lt"/>
              </a:rPr>
              <a:t>10.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句意：在华州，皮影戏从业人员超过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人，年产值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“job”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是可数名词，主语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“More than 3,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people”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job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要用复数形式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“jobs”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2476</Words>
  <Application>WPS 演示</Application>
  <PresentationFormat>自定义</PresentationFormat>
  <Paragraphs>61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456</cp:revision>
  <dcterms:created xsi:type="dcterms:W3CDTF">2020-11-06T05:24:00Z</dcterms:created>
  <dcterms:modified xsi:type="dcterms:W3CDTF">2025-09-17T03:15:50Z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